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0" r:id="rId2"/>
    <p:sldId id="257" r:id="rId3"/>
    <p:sldId id="259" r:id="rId4"/>
    <p:sldId id="261" r:id="rId5"/>
    <p:sldId id="256" r:id="rId6"/>
    <p:sldId id="262" r:id="rId7"/>
    <p:sldId id="263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703"/>
  </p:normalViewPr>
  <p:slideViewPr>
    <p:cSldViewPr snapToGrid="0" snapToObjects="1">
      <p:cViewPr varScale="1">
        <p:scale>
          <a:sx n="158" d="100"/>
          <a:sy n="158" d="100"/>
        </p:scale>
        <p:origin x="20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B9281-02EE-754B-BF64-090FA8F71BA6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216E3-8FC4-384A-955E-0C8C66930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31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216E3-8FC4-384A-955E-0C8C669303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24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B2216-3235-ED4B-AE65-7F474B535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B0D2EA-52D9-334E-87F2-B8A30BE68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D62EC-BE10-244E-9F4E-6E909F094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D3A82-7064-AE43-AA4C-05CF2CB35D50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98C9A-C536-A348-87A0-47368A217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4FFC3-F261-2E44-A538-DE924073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CF70-CA17-5B4A-B140-FCFE083C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58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7982-DE89-CE41-891E-BD0F72EF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A4E3F-077E-A94D-AC60-E93EA2574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66CE8-CB0C-CD49-9BE4-E6F05947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D3A82-7064-AE43-AA4C-05CF2CB35D50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751E4-0A5A-BB4E-9D3B-C467804DA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41CB7-F833-4946-BC63-75CFF918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CF70-CA17-5B4A-B140-FCFE083C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91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2BE21-D031-2941-BDA7-8B222DA141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872D6-1597-2A45-890B-A7F106430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5DA14-8FB9-754C-820F-AAE874587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D3A82-7064-AE43-AA4C-05CF2CB35D50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7ADD8-A81E-824D-BFFB-1DA1FA212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1C351-6561-924E-B3F8-93571F8B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CF70-CA17-5B4A-B140-FCFE083C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2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3B7A-ED5E-5546-89AF-BE136B13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ED07C-EAC8-894F-9E11-D00F42413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806B5-8031-1346-A5A6-BE676284D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D3A82-7064-AE43-AA4C-05CF2CB35D50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E746C-AB2D-244C-A742-9D6AF3C82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DF74A-2F09-8844-8152-772109AD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CF70-CA17-5B4A-B140-FCFE083C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35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96F55-3568-3940-BFED-4DBD061F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6482C-1811-B344-BB14-08A7A09AF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79AA9-EBE5-BD40-AE4E-F0DEA360A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D3A82-7064-AE43-AA4C-05CF2CB35D50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0C7BE-7B8C-754F-B1B3-449782AA7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FE450-858C-924B-AB09-0ACC0BA4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CF70-CA17-5B4A-B140-FCFE083C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54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1725-BFCB-C246-ACBC-0D8315C1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5BA50-00A7-B64C-97C3-3C24BEE74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AF9A3-FCFB-174E-AFED-799242F58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B4EF2-D793-B744-B688-19745FCD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D3A82-7064-AE43-AA4C-05CF2CB35D50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66FD7-06EB-064E-B657-5CFF6BD6E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3BD05-DA0B-624B-A978-24BB99DD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CF70-CA17-5B4A-B140-FCFE083C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43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32C0-14FE-434E-B37B-081812BD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3B669-A385-C744-BB4E-E665C0BE2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EE51E-907E-7D48-AB5B-BB134FC3B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420A9-CFC4-AC4D-AEBE-699A28EDCE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EFF11-BFEF-0A40-AE3C-84E1F4DAEF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35D99A-7510-5E46-8205-5E07DFDA6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D3A82-7064-AE43-AA4C-05CF2CB35D50}" type="datetimeFigureOut">
              <a:rPr lang="en-US" smtClean="0"/>
              <a:t>8/21/18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6B179-B3A9-9944-BBB9-F12A350B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1CEDE1-A013-594F-BB3E-CE67BBFBA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CF70-CA17-5B4A-B140-FCFE083C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0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E3FA-3FE7-E441-A1D7-A5E8C4E2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23EAE-7E0E-B34B-92D3-462A6D63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D3A82-7064-AE43-AA4C-05CF2CB35D50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3090D-27B6-E14B-BC57-2CCF6548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90684-3D7B-6941-8C6E-2BDD5B42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CF70-CA17-5B4A-B140-FCFE083C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63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D98E49-78F4-394B-A15E-6AA84B80A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D3A82-7064-AE43-AA4C-05CF2CB35D50}" type="datetimeFigureOut">
              <a:rPr lang="en-US" smtClean="0"/>
              <a:t>8/21/18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FED76-4DC8-3C4A-B78D-2A33B3F4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97A84-A454-D946-8DD2-DF90A781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CF70-CA17-5B4A-B140-FCFE083C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7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CB55A-FAEC-5A49-98F7-FBCD4572E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FBBD8-B10D-C747-9D3D-7DFAC0DD6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C9035-A294-104F-9FFA-36E96E223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723E3-A4CE-B04B-BD1B-5AC327CA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D3A82-7064-AE43-AA4C-05CF2CB35D50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BA307-DCB8-3342-AF8D-BC42CF087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BBD34-6705-CB47-9219-A6F15C6F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CF70-CA17-5B4A-B140-FCFE083C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0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69E7D-215D-1A47-B289-051A0E515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63F044-2971-A34E-B90C-E2200F48F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98D81-C8F9-ED42-A818-2BB8AF53F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9951D-F825-AF4D-81C1-9E7A112E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D3A82-7064-AE43-AA4C-05CF2CB35D50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61BF3-1B6C-EF4F-B191-B0B14D936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33E2E-6198-3D4A-85FF-A222C81C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CF70-CA17-5B4A-B140-FCFE083C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5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C6D342-3258-F845-862D-5FADC95EA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3CF34-5B89-AC46-B805-DAC574E6B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3D454-9100-B748-B489-475E707F0F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D3A82-7064-AE43-AA4C-05CF2CB35D50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21E38-5AA2-7A4C-9DFE-4FF482A8C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B4DB9-6001-1045-8956-3D62D919B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CCF70-CA17-5B4A-B140-FCFE083C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4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theglobeandmail.com/globe-drive/reviews/new-cars/faceoff-tesla-model-x-vs-1912-detroit-electric/article33762491/?ref=http://www.theglobeandmail.com&amp;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tortrend.com/news/rick-wagoner-general-motors/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lon.com/2009/05/20/electric_cars_2/" TargetMode="External"/><Relationship Id="rId7" Type="http://schemas.openxmlformats.org/officeDocument/2006/relationships/hyperlink" Target="http://www.ev1.org/" TargetMode="External"/><Relationship Id="rId2" Type="http://schemas.openxmlformats.org/officeDocument/2006/relationships/hyperlink" Target="https://evannex.com/blogs/news/infographic-history-of-the-electric-ca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Who_Killed_the_Electric_Car%3F" TargetMode="External"/><Relationship Id="rId5" Type="http://schemas.openxmlformats.org/officeDocument/2006/relationships/hyperlink" Target="https://en.wikipedia.org/wiki/General_Motors_EV1" TargetMode="External"/><Relationship Id="rId4" Type="http://schemas.openxmlformats.org/officeDocument/2006/relationships/hyperlink" Target="https://www.businessinsider.com/electric-car-history-2017-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75ACD-6F42-004D-86EB-109A97E7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346" y="25957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History of Electric Cars</a:t>
            </a:r>
          </a:p>
        </p:txBody>
      </p:sp>
    </p:spTree>
    <p:extLst>
      <p:ext uri="{BB962C8B-B14F-4D97-AF65-F5344CB8AC3E}">
        <p14:creationId xmlns:p14="http://schemas.microsoft.com/office/powerpoint/2010/main" val="107822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0CF0-A53B-B347-9B51-19B89CC5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090" y="173182"/>
            <a:ext cx="3602182" cy="789711"/>
          </a:xfrm>
        </p:spPr>
        <p:txBody>
          <a:bodyPr>
            <a:noAutofit/>
          </a:bodyPr>
          <a:lstStyle/>
          <a:p>
            <a:r>
              <a:rPr lang="en-US" sz="5200" dirty="0"/>
              <a:t>Electric Cars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7E0075-6E2F-7542-BFCB-961A3E1A7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2755" y="1798590"/>
            <a:ext cx="7266862" cy="410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1F44AF-8488-A545-ABFA-BB34005CD583}"/>
              </a:ext>
            </a:extLst>
          </p:cNvPr>
          <p:cNvSpPr txBox="1"/>
          <p:nvPr/>
        </p:nvSpPr>
        <p:spPr>
          <a:xfrm>
            <a:off x="2542310" y="6044005"/>
            <a:ext cx="763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1912 Detroit Electric and a 2016 Tesla Model X (Image: </a:t>
            </a:r>
            <a:r>
              <a:rPr lang="en-US" i="1" dirty="0">
                <a:hlinkClick r:id="rId3"/>
              </a:rPr>
              <a:t>Globe and Mail</a:t>
            </a:r>
            <a:r>
              <a:rPr lang="en-US" i="1" dirty="0"/>
              <a:t>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7C53D-E90B-E045-8C51-31C56B2C88C1}"/>
              </a:ext>
            </a:extLst>
          </p:cNvPr>
          <p:cNvSpPr txBox="1"/>
          <p:nvPr/>
        </p:nvSpPr>
        <p:spPr>
          <a:xfrm>
            <a:off x="6067022" y="898564"/>
            <a:ext cx="37199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Not a recent invention</a:t>
            </a:r>
          </a:p>
        </p:txBody>
      </p:sp>
    </p:spTree>
    <p:extLst>
      <p:ext uri="{BB962C8B-B14F-4D97-AF65-F5344CB8AC3E}">
        <p14:creationId xmlns:p14="http://schemas.microsoft.com/office/powerpoint/2010/main" val="3292216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14D2-6EDE-C644-AD27-B35AEC1CC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254" y="385908"/>
            <a:ext cx="8035636" cy="500784"/>
          </a:xfrm>
        </p:spPr>
        <p:txBody>
          <a:bodyPr>
            <a:normAutofit fontScale="90000"/>
          </a:bodyPr>
          <a:lstStyle/>
          <a:p>
            <a:r>
              <a:rPr lang="en-US" dirty="0"/>
              <a:t>Many of the earliest cars were electric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EE772-3380-E24C-B526-5284F7FE2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76037"/>
            <a:ext cx="7620000" cy="50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B7596-F188-9B4D-B148-A8E114C9D772}"/>
              </a:ext>
            </a:extLst>
          </p:cNvPr>
          <p:cNvSpPr txBox="1"/>
          <p:nvPr/>
        </p:nvSpPr>
        <p:spPr>
          <a:xfrm>
            <a:off x="2331026" y="6227618"/>
            <a:ext cx="751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Porsche's first car in 1898, the P1, was electric (Source: Upworthy via Porsche)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642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C9E81-D1D3-F84D-AC5F-D9DE61C04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861" y="0"/>
            <a:ext cx="3526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0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FABCD-020E-954C-856E-6FFBB5992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77" y="317351"/>
            <a:ext cx="6784489" cy="5088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E71A79-E6E2-D04A-9543-D6CEC409D511}"/>
              </a:ext>
            </a:extLst>
          </p:cNvPr>
          <p:cNvSpPr txBox="1"/>
          <p:nvPr/>
        </p:nvSpPr>
        <p:spPr>
          <a:xfrm>
            <a:off x="860612" y="5981252"/>
            <a:ext cx="8649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1974 file photo, this pyramid-shaped two passenger vehicle is a Sebring Vanguard, an electric car manufactured in Sebring, Fla. AP/File</a:t>
            </a:r>
          </a:p>
        </p:txBody>
      </p:sp>
    </p:spTree>
    <p:extLst>
      <p:ext uri="{BB962C8B-B14F-4D97-AF65-F5344CB8AC3E}">
        <p14:creationId xmlns:p14="http://schemas.microsoft.com/office/powerpoint/2010/main" val="98467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A273C-FADC-634F-93D6-5BA62AC42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US" dirty="0"/>
              <a:t>The GM EV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4F144-8B75-664C-A44E-49F19E404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650" y="247073"/>
            <a:ext cx="4432300" cy="635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102650-8F36-B442-AF59-F532EE283B2B}"/>
              </a:ext>
            </a:extLst>
          </p:cNvPr>
          <p:cNvSpPr txBox="1"/>
          <p:nvPr/>
        </p:nvSpPr>
        <p:spPr>
          <a:xfrm>
            <a:off x="949036" y="1884217"/>
            <a:ext cx="4350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1996 – 2003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Controversial cancellation and destruction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Documentary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000C9-8F4A-234A-BF28-904994F6B1FD}"/>
              </a:ext>
            </a:extLst>
          </p:cNvPr>
          <p:cNvSpPr txBox="1"/>
          <p:nvPr/>
        </p:nvSpPr>
        <p:spPr>
          <a:xfrm>
            <a:off x="630382" y="3361545"/>
            <a:ext cx="47451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Rick Wagoner, ex CEO of GM:</a:t>
            </a:r>
          </a:p>
          <a:p>
            <a:endParaRPr lang="en-US" dirty="0"/>
          </a:p>
          <a:p>
            <a:r>
              <a:rPr lang="en-US" dirty="0"/>
              <a:t>“Axing the EV1 electric-car program and not putting the right resources into hybrids. It didn't affect profitability, but it did affect image.”</a:t>
            </a:r>
          </a:p>
          <a:p>
            <a:endParaRPr lang="en-US" dirty="0"/>
          </a:p>
          <a:p>
            <a:r>
              <a:rPr lang="en-US" dirty="0"/>
              <a:t>When asked about his “worst decision” by Motor Trend.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https://www.motortrend.com/news/rick-wagoner-general-motors/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4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7A205-9DFE-7B4F-ACCA-809D5DE7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9384"/>
          </a:xfrm>
        </p:spPr>
        <p:txBody>
          <a:bodyPr/>
          <a:lstStyle/>
          <a:p>
            <a:r>
              <a:rPr lang="en-US" dirty="0"/>
              <a:t>The Modern 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012-53BE-DA44-925C-4A0B4C2F6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37866"/>
          </a:xfrm>
        </p:spPr>
        <p:txBody>
          <a:bodyPr/>
          <a:lstStyle/>
          <a:p>
            <a:r>
              <a:rPr lang="en-US" dirty="0"/>
              <a:t>Tesla Roadster in 2008</a:t>
            </a:r>
          </a:p>
          <a:p>
            <a:r>
              <a:rPr lang="en-US" dirty="0"/>
              <a:t>Nissan Leaf in 2010</a:t>
            </a:r>
          </a:p>
          <a:p>
            <a:r>
              <a:rPr lang="en-US" dirty="0"/>
              <a:t>GM’s Chevy Bolt in 2016</a:t>
            </a:r>
          </a:p>
          <a:p>
            <a:r>
              <a:rPr lang="en-US" dirty="0"/>
              <a:t>Kia, BMW, VW, Hyundai, Fiat, Honda, Smart, Ford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8A36D-331E-5848-A52E-B36CBBEF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16569"/>
            <a:ext cx="2664691" cy="1748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20605-09C2-0D46-A6D8-B68BF90F2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657" y="4416569"/>
            <a:ext cx="2664690" cy="1748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A42FEB-EAF2-974E-A1BB-18287E26A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113" y="4416569"/>
            <a:ext cx="2679875" cy="17586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BB6096-E861-9F4D-8E25-005BD48BD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569" y="4416570"/>
            <a:ext cx="2679875" cy="175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43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6C8F1-256C-3A46-9085-5A69607DF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2240B-4FFB-304F-AEBD-5D4C06BD6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Evannex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https://evannex.com/blogs/news/infographic-history-of-the-electric-car</a:t>
            </a:r>
            <a:endParaRPr lang="en-US" dirty="0"/>
          </a:p>
          <a:p>
            <a:r>
              <a:rPr lang="en-US" dirty="0"/>
              <a:t>Salon </a:t>
            </a:r>
            <a:r>
              <a:rPr lang="en-US" dirty="0">
                <a:hlinkClick r:id="rId3"/>
              </a:rPr>
              <a:t>https://www.salon.com/2009/05/20/electric_cars_2/</a:t>
            </a:r>
            <a:r>
              <a:rPr lang="en-US" dirty="0"/>
              <a:t> (2009)</a:t>
            </a:r>
          </a:p>
          <a:p>
            <a:r>
              <a:rPr lang="en-US" dirty="0"/>
              <a:t>Business Insider </a:t>
            </a:r>
            <a:r>
              <a:rPr lang="en-US" dirty="0">
                <a:hlinkClick r:id="rId4"/>
              </a:rPr>
              <a:t>https://www.businessinsider.com/electric-car-history-2017-2</a:t>
            </a:r>
            <a:r>
              <a:rPr lang="en-US" dirty="0"/>
              <a:t> (2017)</a:t>
            </a:r>
          </a:p>
          <a:p>
            <a:r>
              <a:rPr lang="en-US" dirty="0"/>
              <a:t>General Motors EV1 </a:t>
            </a:r>
            <a:r>
              <a:rPr lang="en-US" dirty="0">
                <a:hlinkClick r:id="rId5"/>
              </a:rPr>
              <a:t>https://en.wikipedia.org/wiki/General_Motors_EV1</a:t>
            </a:r>
            <a:endParaRPr lang="en-US" dirty="0"/>
          </a:p>
          <a:p>
            <a:r>
              <a:rPr lang="en-US" dirty="0"/>
              <a:t>Who Killed The Electric Car? </a:t>
            </a:r>
            <a:r>
              <a:rPr lang="en-US" dirty="0">
                <a:hlinkClick r:id="rId6"/>
              </a:rPr>
              <a:t>https://en.wikipedia.org/wiki/Who_Killed_the_Electric_Car%3F</a:t>
            </a:r>
            <a:endParaRPr lang="en-US" dirty="0"/>
          </a:p>
          <a:p>
            <a:r>
              <a:rPr lang="en-US" dirty="0">
                <a:hlinkClick r:id="rId7"/>
              </a:rPr>
              <a:t>http://www.ev1.org/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980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271</Words>
  <Application>Microsoft Macintosh PowerPoint</Application>
  <PresentationFormat>Widescreen</PresentationFormat>
  <Paragraphs>31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History of Electric Cars</vt:lpstr>
      <vt:lpstr>Electric Cars</vt:lpstr>
      <vt:lpstr>Many of the earliest cars were electric</vt:lpstr>
      <vt:lpstr>PowerPoint Presentation</vt:lpstr>
      <vt:lpstr>PowerPoint Presentation</vt:lpstr>
      <vt:lpstr>The GM EV 1</vt:lpstr>
      <vt:lpstr>The Modern Era</vt:lpstr>
      <vt:lpstr>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Electric Cars</dc:title>
  <dc:creator>Ed Gauci</dc:creator>
  <cp:lastModifiedBy>Ed Gauci</cp:lastModifiedBy>
  <cp:revision>9</cp:revision>
  <dcterms:created xsi:type="dcterms:W3CDTF">2018-08-21T18:44:05Z</dcterms:created>
  <dcterms:modified xsi:type="dcterms:W3CDTF">2018-08-22T04:57:50Z</dcterms:modified>
</cp:coreProperties>
</file>